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7" r:id="rId8"/>
    <p:sldId id="265" r:id="rId9"/>
    <p:sldId id="266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FF1-B67C-427A-BF15-23B22F52D325}" type="datetimeFigureOut">
              <a:rPr lang="it-IT" smtClean="0"/>
              <a:t>03/03/2016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14A6-B361-47BC-AF3B-194724BE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47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FF1-B67C-427A-BF15-23B22F52D325}" type="datetimeFigureOut">
              <a:rPr lang="it-IT" smtClean="0"/>
              <a:t>03/03/2016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14A6-B361-47BC-AF3B-194724BE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87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FF1-B67C-427A-BF15-23B22F52D325}" type="datetimeFigureOut">
              <a:rPr lang="it-IT" smtClean="0"/>
              <a:t>03/03/2016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14A6-B361-47BC-AF3B-194724BE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60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FF1-B67C-427A-BF15-23B22F52D325}" type="datetimeFigureOut">
              <a:rPr lang="it-IT" smtClean="0"/>
              <a:t>03/03/2016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14A6-B361-47BC-AF3B-194724BE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07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FF1-B67C-427A-BF15-23B22F52D325}" type="datetimeFigureOut">
              <a:rPr lang="it-IT" smtClean="0"/>
              <a:t>03/03/2016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14A6-B361-47BC-AF3B-194724BE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77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FF1-B67C-427A-BF15-23B22F52D325}" type="datetimeFigureOut">
              <a:rPr lang="it-IT" smtClean="0"/>
              <a:t>03/03/2016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14A6-B361-47BC-AF3B-194724BE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16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FF1-B67C-427A-BF15-23B22F52D325}" type="datetimeFigureOut">
              <a:rPr lang="it-IT" smtClean="0"/>
              <a:t>03/03/2016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14A6-B361-47BC-AF3B-194724BE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18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FF1-B67C-427A-BF15-23B22F52D325}" type="datetimeFigureOut">
              <a:rPr lang="it-IT" smtClean="0"/>
              <a:t>03/03/2016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14A6-B361-47BC-AF3B-194724BE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8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FF1-B67C-427A-BF15-23B22F52D325}" type="datetimeFigureOut">
              <a:rPr lang="it-IT" smtClean="0"/>
              <a:t>03/03/2016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14A6-B361-47BC-AF3B-194724BE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21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FF1-B67C-427A-BF15-23B22F52D325}" type="datetimeFigureOut">
              <a:rPr lang="it-IT" smtClean="0"/>
              <a:t>03/03/2016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14A6-B361-47BC-AF3B-194724BE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03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FF1-B67C-427A-BF15-23B22F52D325}" type="datetimeFigureOut">
              <a:rPr lang="it-IT" smtClean="0"/>
              <a:t>03/03/2016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14A6-B361-47BC-AF3B-194724BE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24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EFF1-B67C-427A-BF15-23B22F52D325}" type="datetimeFigureOut">
              <a:rPr lang="it-IT" smtClean="0"/>
              <a:t>03/03/2016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714A6-B361-47BC-AF3B-194724BE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13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0"/>
          <a:stretch/>
        </p:blipFill>
        <p:spPr>
          <a:xfrm>
            <a:off x="-36512" y="1196752"/>
            <a:ext cx="9197342" cy="36724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69446" b="6671"/>
          <a:stretch/>
        </p:blipFill>
        <p:spPr>
          <a:xfrm>
            <a:off x="1619672" y="476672"/>
            <a:ext cx="5996663" cy="144016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61232" y="5166213"/>
            <a:ext cx="6255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Benvenuti!</a:t>
            </a:r>
            <a:endParaRPr lang="it-IT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69446" b="6671"/>
          <a:stretch/>
        </p:blipFill>
        <p:spPr>
          <a:xfrm>
            <a:off x="3514664" y="77951"/>
            <a:ext cx="2574673" cy="6183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44233" y="1287293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it-IT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NOVEMBRE 2015</a:t>
            </a:r>
          </a:p>
          <a:p>
            <a:pPr algn="ctr"/>
            <a:r>
              <a:rPr lang="it-IT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 siamo lasciati così…</a:t>
            </a:r>
            <a:endParaRPr lang="it-IT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486620"/>
            <a:ext cx="9144000" cy="110731"/>
            <a:chOff x="0" y="6165304"/>
            <a:chExt cx="8640000" cy="364600"/>
          </a:xfrm>
        </p:grpSpPr>
        <p:sp>
          <p:nvSpPr>
            <p:cNvPr id="11" name="Rettangolo 10"/>
            <p:cNvSpPr/>
            <p:nvPr/>
          </p:nvSpPr>
          <p:spPr>
            <a:xfrm>
              <a:off x="0" y="6165304"/>
              <a:ext cx="2160000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2160000" y="6165304"/>
              <a:ext cx="2160000" cy="360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4320000" y="6165304"/>
              <a:ext cx="2160000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6480000" y="6169864"/>
              <a:ext cx="2160000" cy="360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050" name="Picture 2" descr="\\Serverw\LAVORI2\PIERLUCA E ASSOCIATI\P&amp;A PROVINI\0002 CONVETION\IMG_49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41" y="3303609"/>
            <a:ext cx="3936155" cy="262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rverw\LAVORI2\PIERLUCA E ASSOCIATI\P&amp;A PROVINI\0003 BUFFET\4Z4A3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1" y="3303609"/>
            <a:ext cx="3924436" cy="261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70276" y="5229200"/>
            <a:ext cx="871296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5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FORZA DEL CAMBIAMENTO</a:t>
            </a:r>
          </a:p>
        </p:txBody>
      </p:sp>
    </p:spTree>
    <p:extLst>
      <p:ext uri="{BB962C8B-B14F-4D97-AF65-F5344CB8AC3E}">
        <p14:creationId xmlns:p14="http://schemas.microsoft.com/office/powerpoint/2010/main" val="16326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0" y="6486620"/>
            <a:ext cx="9144000" cy="110731"/>
            <a:chOff x="0" y="6165304"/>
            <a:chExt cx="8640000" cy="364600"/>
          </a:xfrm>
        </p:grpSpPr>
        <p:sp>
          <p:nvSpPr>
            <p:cNvPr id="15" name="Rettangolo 14"/>
            <p:cNvSpPr/>
            <p:nvPr/>
          </p:nvSpPr>
          <p:spPr>
            <a:xfrm>
              <a:off x="0" y="6165304"/>
              <a:ext cx="2160000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160000" y="6165304"/>
              <a:ext cx="2160000" cy="360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4320000" y="6165304"/>
              <a:ext cx="2160000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6480000" y="6169864"/>
              <a:ext cx="2160000" cy="360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69446" b="6671"/>
          <a:stretch/>
        </p:blipFill>
        <p:spPr>
          <a:xfrm>
            <a:off x="3514664" y="77951"/>
            <a:ext cx="2574673" cy="61833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147301" y="1484784"/>
            <a:ext cx="7171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CAMBIARE COSA?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216396" y="2469532"/>
            <a:ext cx="7171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nostre IDEE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19798" r="51480" b="3821"/>
          <a:stretch/>
        </p:blipFill>
        <p:spPr>
          <a:xfrm>
            <a:off x="3991201" y="3573016"/>
            <a:ext cx="1501879" cy="249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148064" y="1628800"/>
            <a:ext cx="2217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IDEE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0" y="6486620"/>
            <a:ext cx="9144000" cy="110731"/>
            <a:chOff x="0" y="6165304"/>
            <a:chExt cx="8640000" cy="364600"/>
          </a:xfrm>
        </p:grpSpPr>
        <p:sp>
          <p:nvSpPr>
            <p:cNvPr id="17" name="Rettangolo 16"/>
            <p:cNvSpPr/>
            <p:nvPr/>
          </p:nvSpPr>
          <p:spPr>
            <a:xfrm>
              <a:off x="0" y="6165304"/>
              <a:ext cx="2160000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2160000" y="6165304"/>
              <a:ext cx="2160000" cy="360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4320000" y="6165304"/>
              <a:ext cx="2160000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6480000" y="6169864"/>
              <a:ext cx="2160000" cy="360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69446" b="6671"/>
          <a:stretch/>
        </p:blipFill>
        <p:spPr>
          <a:xfrm>
            <a:off x="3514664" y="77951"/>
            <a:ext cx="2574673" cy="618334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5148064" y="2924944"/>
            <a:ext cx="2217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AZIONI</a:t>
            </a:r>
            <a:endParaRPr lang="it-IT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148064" y="4233862"/>
            <a:ext cx="295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RISULTATI</a:t>
            </a:r>
            <a:endParaRPr lang="it-IT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http://casaxeuropa.org/wp-content/uploads/2012/08/id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30863"/>
            <a:ext cx="3862410" cy="425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0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646675" y="1219655"/>
            <a:ext cx="10081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wcard Gothic" panose="04020904020102020604" pitchFamily="82" charset="0"/>
              </a:rPr>
              <a:t>?</a:t>
            </a:r>
            <a:endParaRPr lang="it-IT" sz="16600" dirty="0">
              <a:solidFill>
                <a:schemeClr val="tx1">
                  <a:lumMod val="75000"/>
                  <a:lumOff val="25000"/>
                </a:schemeClr>
              </a:solidFill>
              <a:latin typeface="Showcard Gothic" panose="04020904020102020604" pitchFamily="8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7534" y="3994309"/>
            <a:ext cx="3546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Cosa </a:t>
            </a:r>
            <a:r>
              <a:rPr lang="it-IT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fare</a:t>
            </a:r>
          </a:p>
          <a:p>
            <a:pPr algn="ctr"/>
            <a:r>
              <a:rPr lang="it-IT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concretamente</a:t>
            </a:r>
            <a:endParaRPr lang="it-I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86620"/>
            <a:ext cx="9144000" cy="110731"/>
            <a:chOff x="0" y="6165304"/>
            <a:chExt cx="8640000" cy="364600"/>
          </a:xfrm>
        </p:grpSpPr>
        <p:sp>
          <p:nvSpPr>
            <p:cNvPr id="19" name="Rettangolo 18"/>
            <p:cNvSpPr/>
            <p:nvPr/>
          </p:nvSpPr>
          <p:spPr>
            <a:xfrm>
              <a:off x="0" y="6165304"/>
              <a:ext cx="2160000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2160000" y="6165304"/>
              <a:ext cx="2160000" cy="360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320000" y="6165304"/>
              <a:ext cx="2160000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6480000" y="6169864"/>
              <a:ext cx="2160000" cy="360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69446" b="6671"/>
          <a:stretch/>
        </p:blipFill>
        <p:spPr>
          <a:xfrm>
            <a:off x="3514664" y="77951"/>
            <a:ext cx="2574673" cy="618334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575864" y="1214170"/>
            <a:ext cx="10081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wcard Gothic" panose="04020904020102020604" pitchFamily="82" charset="0"/>
              </a:rPr>
              <a:t>!</a:t>
            </a:r>
            <a:endParaRPr lang="it-IT" sz="16600" dirty="0">
              <a:solidFill>
                <a:schemeClr val="tx1">
                  <a:lumMod val="75000"/>
                  <a:lumOff val="25000"/>
                </a:schemeClr>
              </a:solidFill>
              <a:latin typeface="Showcard Gothic" panose="04020904020102020604" pitchFamily="8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220072" y="4302085"/>
            <a:ext cx="354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INSIEME SI PU</a:t>
            </a:r>
            <a:r>
              <a:rPr lang="it-IT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Ò</a:t>
            </a:r>
            <a:endParaRPr lang="it-I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95535" y="3738787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Creare quelle condizioni </a:t>
            </a:r>
            <a:r>
              <a:rPr lang="it-IT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 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necessarie </a:t>
            </a:r>
          </a:p>
          <a:p>
            <a:pPr algn="ctr"/>
            <a:r>
              <a:rPr lang="it-IT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 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favorire la crescita e lo sviluppo dell’azienda, attraverso la condivisione di idee e di attività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383867" y="529085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VISION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0" y="6486620"/>
            <a:ext cx="9144000" cy="110731"/>
            <a:chOff x="0" y="6165304"/>
            <a:chExt cx="8640000" cy="364600"/>
          </a:xfrm>
        </p:grpSpPr>
        <p:sp>
          <p:nvSpPr>
            <p:cNvPr id="20" name="Rettangolo 19"/>
            <p:cNvSpPr/>
            <p:nvPr/>
          </p:nvSpPr>
          <p:spPr>
            <a:xfrm>
              <a:off x="0" y="6165304"/>
              <a:ext cx="2160000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2160000" y="6165304"/>
              <a:ext cx="2160000" cy="360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4320000" y="6165304"/>
              <a:ext cx="2160000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6480000" y="6169864"/>
              <a:ext cx="2160000" cy="360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69446" b="6671"/>
          <a:stretch/>
        </p:blipFill>
        <p:spPr>
          <a:xfrm>
            <a:off x="3514664" y="77951"/>
            <a:ext cx="2574673" cy="618334"/>
          </a:xfrm>
          <a:prstGeom prst="rect">
            <a:avLst/>
          </a:prstGeom>
        </p:spPr>
      </p:pic>
      <p:pic>
        <p:nvPicPr>
          <p:cNvPr id="4100" name="Picture 4" descr="http://www.managementinnovation.it/wp-content/uploads/2015/02/it-strate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6" y="908720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95535" y="3738787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Sviluppare una serie di iniziative </a:t>
            </a:r>
            <a:endParaRPr lang="it-IT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 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possono produrre utilità alle aziende, </a:t>
            </a:r>
            <a:endParaRPr lang="it-IT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ossia 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valore e </a:t>
            </a:r>
            <a:r>
              <a:rPr lang="it-IT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risultati concreti</a:t>
            </a:r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343837" y="5279161"/>
            <a:ext cx="2916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MISSION</a:t>
            </a:r>
            <a:endParaRPr lang="it-IT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0" y="6486620"/>
            <a:ext cx="9144000" cy="110731"/>
            <a:chOff x="0" y="6165304"/>
            <a:chExt cx="8640000" cy="364600"/>
          </a:xfrm>
        </p:grpSpPr>
        <p:sp>
          <p:nvSpPr>
            <p:cNvPr id="20" name="Rettangolo 19"/>
            <p:cNvSpPr/>
            <p:nvPr/>
          </p:nvSpPr>
          <p:spPr>
            <a:xfrm>
              <a:off x="0" y="6165304"/>
              <a:ext cx="2160000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2160000" y="6165304"/>
              <a:ext cx="2160000" cy="360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4320000" y="6165304"/>
              <a:ext cx="2160000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6480000" y="6169864"/>
              <a:ext cx="2160000" cy="360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69446" b="6671"/>
          <a:stretch/>
        </p:blipFill>
        <p:spPr>
          <a:xfrm>
            <a:off x="3514664" y="77951"/>
            <a:ext cx="2574673" cy="618334"/>
          </a:xfrm>
          <a:prstGeom prst="rect">
            <a:avLst/>
          </a:prstGeom>
        </p:spPr>
      </p:pic>
      <p:pic>
        <p:nvPicPr>
          <p:cNvPr id="5122" name="Picture 2" descr="http://www.focacciaeminguzzi.it/images/mission/mission-focaccia-e-mainguzz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86" y="836712"/>
            <a:ext cx="3712225" cy="278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83568" y="127899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Workshop FARE IMPRESA OGGI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4324" y="2348880"/>
            <a:ext cx="8222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Banche e imprese: strategie per un comune percorso di crescita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4324" y="3483005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Controllo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gestione: come può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migliorare i risultati aziendali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4324" y="470598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Social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e marketing aziendale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54324" y="5498068"/>
            <a:ext cx="779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Come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vendere nell’era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3.0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0" y="6486620"/>
            <a:ext cx="9144000" cy="110731"/>
            <a:chOff x="0" y="6165304"/>
            <a:chExt cx="8640000" cy="364600"/>
          </a:xfrm>
        </p:grpSpPr>
        <p:sp>
          <p:nvSpPr>
            <p:cNvPr id="18" name="Rettangolo 17"/>
            <p:cNvSpPr/>
            <p:nvPr/>
          </p:nvSpPr>
          <p:spPr>
            <a:xfrm>
              <a:off x="0" y="6165304"/>
              <a:ext cx="2160000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160000" y="6165304"/>
              <a:ext cx="2160000" cy="360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320000" y="6165304"/>
              <a:ext cx="2160000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6480000" y="6169864"/>
              <a:ext cx="2160000" cy="360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69446" b="6671"/>
          <a:stretch/>
        </p:blipFill>
        <p:spPr>
          <a:xfrm>
            <a:off x="3514664" y="77951"/>
            <a:ext cx="2574673" cy="6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0"/>
          <a:stretch/>
        </p:blipFill>
        <p:spPr>
          <a:xfrm>
            <a:off x="-36512" y="1196752"/>
            <a:ext cx="9197342" cy="36724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69446" b="6671"/>
          <a:stretch/>
        </p:blipFill>
        <p:spPr>
          <a:xfrm>
            <a:off x="1619672" y="476672"/>
            <a:ext cx="5996663" cy="144016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13687" y="5166213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Arrivederci al 6 maggio!</a:t>
            </a:r>
            <a:endParaRPr lang="it-IT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120</Words>
  <Application>Microsoft Office PowerPoint</Application>
  <PresentationFormat>Presentazione su schermo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pc39</dc:creator>
  <cp:lastModifiedBy>pc39</cp:lastModifiedBy>
  <cp:revision>16</cp:revision>
  <dcterms:created xsi:type="dcterms:W3CDTF">2016-03-03T13:43:38Z</dcterms:created>
  <dcterms:modified xsi:type="dcterms:W3CDTF">2016-03-03T18:02:19Z</dcterms:modified>
</cp:coreProperties>
</file>